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9" r:id="rId4"/>
    <p:sldId id="259" r:id="rId5"/>
    <p:sldId id="270" r:id="rId6"/>
    <p:sldId id="260" r:id="rId7"/>
    <p:sldId id="271" r:id="rId8"/>
    <p:sldId id="261" r:id="rId9"/>
    <p:sldId id="272" r:id="rId10"/>
    <p:sldId id="263" r:id="rId11"/>
    <p:sldId id="273" r:id="rId12"/>
    <p:sldId id="264" r:id="rId13"/>
    <p:sldId id="274" r:id="rId14"/>
    <p:sldId id="265" r:id="rId15"/>
    <p:sldId id="275" r:id="rId16"/>
    <p:sldId id="276" r:id="rId17"/>
    <p:sldId id="277" r:id="rId18"/>
    <p:sldId id="267" r:id="rId19"/>
    <p:sldId id="278" r:id="rId20"/>
    <p:sldId id="268" r:id="rId21"/>
    <p:sldId id="279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34" autoAdjust="0"/>
  </p:normalViewPr>
  <p:slideViewPr>
    <p:cSldViewPr>
      <p:cViewPr>
        <p:scale>
          <a:sx n="40" d="100"/>
          <a:sy n="40" d="100"/>
        </p:scale>
        <p:origin x="-1042" y="-4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A859-9688-41BC-8C9D-742DCB5A4B6E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49F8-D023-404D-9DF5-0B51AA057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451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A859-9688-41BC-8C9D-742DCB5A4B6E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49F8-D023-404D-9DF5-0B51AA057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60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A859-9688-41BC-8C9D-742DCB5A4B6E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49F8-D023-404D-9DF5-0B51AA057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21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A859-9688-41BC-8C9D-742DCB5A4B6E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49F8-D023-404D-9DF5-0B51AA057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07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A859-9688-41BC-8C9D-742DCB5A4B6E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49F8-D023-404D-9DF5-0B51AA057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799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A859-9688-41BC-8C9D-742DCB5A4B6E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49F8-D023-404D-9DF5-0B51AA057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817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A859-9688-41BC-8C9D-742DCB5A4B6E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49F8-D023-404D-9DF5-0B51AA057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994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A859-9688-41BC-8C9D-742DCB5A4B6E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49F8-D023-404D-9DF5-0B51AA057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679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A859-9688-41BC-8C9D-742DCB5A4B6E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49F8-D023-404D-9DF5-0B51AA057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547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A859-9688-41BC-8C9D-742DCB5A4B6E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49F8-D023-404D-9DF5-0B51AA057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93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A859-9688-41BC-8C9D-742DCB5A4B6E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849F8-D023-404D-9DF5-0B51AA057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343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5A859-9688-41BC-8C9D-742DCB5A4B6E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849F8-D023-404D-9DF5-0B51AA057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528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t="7108" r="11397" b="15196"/>
          <a:stretch/>
        </p:blipFill>
        <p:spPr bwMode="auto">
          <a:xfrm>
            <a:off x="0" y="-1"/>
            <a:ext cx="9144000" cy="686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5176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t="7108" r="11397" b="15196"/>
          <a:stretch/>
        </p:blipFill>
        <p:spPr bwMode="auto">
          <a:xfrm>
            <a:off x="0" y="-1"/>
            <a:ext cx="3854711" cy="289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419600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en-US" sz="6000" dirty="0" smtClean="0"/>
              <a:t>The brother of Joseph lied to their dad and said that Joseph was killed by a wild_________.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2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t="7108" r="11397" b="15196"/>
          <a:stretch/>
        </p:blipFill>
        <p:spPr bwMode="auto">
          <a:xfrm>
            <a:off x="0" y="-1"/>
            <a:ext cx="3854711" cy="289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419600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en-US" sz="6000" dirty="0" smtClean="0"/>
              <a:t>The brother of Joseph lied to their dad and said that Joseph was killed by </a:t>
            </a:r>
            <a:br>
              <a:rPr lang="en-US" sz="6000" dirty="0" smtClean="0"/>
            </a:br>
            <a:r>
              <a:rPr lang="en-US" sz="6000" dirty="0" smtClean="0"/>
              <a:t>a wild</a:t>
            </a:r>
            <a:r>
              <a:rPr lang="en-US" sz="6000" dirty="0">
                <a:solidFill>
                  <a:srgbClr val="FF0000"/>
                </a:solidFill>
              </a:rPr>
              <a:t> </a:t>
            </a:r>
            <a:r>
              <a:rPr lang="en-US" sz="6000" dirty="0" smtClean="0">
                <a:solidFill>
                  <a:srgbClr val="FF0000"/>
                </a:solidFill>
              </a:rPr>
              <a:t>animal.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638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t="7108" r="11397" b="15196"/>
          <a:stretch/>
        </p:blipFill>
        <p:spPr bwMode="auto">
          <a:xfrm>
            <a:off x="0" y="-1"/>
            <a:ext cx="3854711" cy="289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962400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en-US" sz="6000" dirty="0" smtClean="0"/>
              <a:t>No matter what happens to Joseph ________ was always with him.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776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t="7108" r="11397" b="15196"/>
          <a:stretch/>
        </p:blipFill>
        <p:spPr bwMode="auto">
          <a:xfrm>
            <a:off x="0" y="-1"/>
            <a:ext cx="3854711" cy="289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962400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en-US" sz="6000" dirty="0" smtClean="0"/>
              <a:t>No matter what happens to Joseph </a:t>
            </a:r>
            <a:r>
              <a:rPr lang="en-US" sz="6000" dirty="0" smtClean="0">
                <a:solidFill>
                  <a:srgbClr val="FF0000"/>
                </a:solidFill>
              </a:rPr>
              <a:t>God</a:t>
            </a:r>
            <a:r>
              <a:rPr lang="en-US" sz="6000" dirty="0" smtClean="0"/>
              <a:t> was always with him.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888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t="7108" r="11397" b="15196"/>
          <a:stretch/>
        </p:blipFill>
        <p:spPr bwMode="auto">
          <a:xfrm>
            <a:off x="0" y="-1"/>
            <a:ext cx="3854711" cy="289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4419600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en-US" sz="6000" dirty="0" smtClean="0"/>
              <a:t>Potiphar liked Joseph so much that he placed him________ of his household.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9035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t="7108" r="11397" b="15196"/>
          <a:stretch/>
        </p:blipFill>
        <p:spPr bwMode="auto">
          <a:xfrm>
            <a:off x="0" y="-1"/>
            <a:ext cx="3854711" cy="289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4419600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en-US" sz="6000" dirty="0" smtClean="0"/>
              <a:t>Potiphar liked Joseph so much that</a:t>
            </a:r>
            <a:r>
              <a:rPr lang="en-US" sz="6000" dirty="0" smtClean="0">
                <a:solidFill>
                  <a:srgbClr val="FF0000"/>
                </a:solidFill>
              </a:rPr>
              <a:t> </a:t>
            </a:r>
            <a:r>
              <a:rPr lang="en-US" sz="6000" dirty="0" smtClean="0"/>
              <a:t>he placed him </a:t>
            </a:r>
            <a:r>
              <a:rPr lang="en-US" sz="6000" dirty="0" smtClean="0">
                <a:solidFill>
                  <a:srgbClr val="FF0000"/>
                </a:solidFill>
              </a:rPr>
              <a:t>in charge</a:t>
            </a:r>
            <a:r>
              <a:rPr lang="en-US" sz="6000" dirty="0" smtClean="0"/>
              <a:t> of his household.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9791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t="7108" r="11397" b="15196"/>
          <a:stretch/>
        </p:blipFill>
        <p:spPr bwMode="auto">
          <a:xfrm>
            <a:off x="0" y="-1"/>
            <a:ext cx="3854711" cy="289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343400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en-US" sz="5300" dirty="0" smtClean="0"/>
              <a:t>One day Potiphar’s wife blamed him for something he did not do and caused Joseph to go to ________.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336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t="7108" r="11397" b="15196"/>
          <a:stretch/>
        </p:blipFill>
        <p:spPr bwMode="auto">
          <a:xfrm>
            <a:off x="0" y="-1"/>
            <a:ext cx="3854711" cy="289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343400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en-US" sz="5300" dirty="0" smtClean="0"/>
              <a:t>One day Potiphar’s wife blamed him for something he did not do and caused Joseph to go to </a:t>
            </a:r>
            <a:r>
              <a:rPr lang="en-US" sz="5300" dirty="0" smtClean="0">
                <a:solidFill>
                  <a:srgbClr val="FF0000"/>
                </a:solidFill>
              </a:rPr>
              <a:t>jail.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2493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t="7108" r="11397" b="15196"/>
          <a:stretch/>
        </p:blipFill>
        <p:spPr bwMode="auto">
          <a:xfrm>
            <a:off x="0" y="-1"/>
            <a:ext cx="3854711" cy="289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4343400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en-US" sz="6000" dirty="0" smtClean="0"/>
              <a:t>__________ took care of Joseph in the good time and the bad.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5912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t="7108" r="11397" b="15196"/>
          <a:stretch/>
        </p:blipFill>
        <p:spPr bwMode="auto">
          <a:xfrm>
            <a:off x="0" y="-1"/>
            <a:ext cx="3854711" cy="289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4343400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en-US" sz="6000" dirty="0" smtClean="0">
                <a:solidFill>
                  <a:srgbClr val="FF0000"/>
                </a:solidFill>
              </a:rPr>
              <a:t>God</a:t>
            </a:r>
            <a:r>
              <a:rPr lang="en-US" sz="6000" dirty="0" smtClean="0"/>
              <a:t> took care of Joseph in the good time and the bad.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491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t="7108" r="11397" b="15196"/>
          <a:stretch/>
        </p:blipFill>
        <p:spPr bwMode="auto">
          <a:xfrm>
            <a:off x="0" y="-1"/>
            <a:ext cx="3854711" cy="289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191000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en-US" sz="6700" dirty="0" smtClean="0"/>
              <a:t>________________ had 10 older brothers and 1 younger brother.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7051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t="7108" r="11397" b="15196"/>
          <a:stretch/>
        </p:blipFill>
        <p:spPr bwMode="auto">
          <a:xfrm>
            <a:off x="0" y="-1"/>
            <a:ext cx="3854711" cy="289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343400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en-US" sz="6000" dirty="0" smtClean="0"/>
              <a:t>The prison guard liked Joseph so much he put him in charge of all the other ____________.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1272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t="7108" r="11397" b="15196"/>
          <a:stretch/>
        </p:blipFill>
        <p:spPr bwMode="auto">
          <a:xfrm>
            <a:off x="0" y="-1"/>
            <a:ext cx="3854711" cy="289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343400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en-US" sz="6000" dirty="0" smtClean="0"/>
              <a:t>The prison guard liked Joseph so much he put him in charge of all the other </a:t>
            </a:r>
            <a:r>
              <a:rPr lang="en-US" sz="6000" dirty="0" smtClean="0">
                <a:solidFill>
                  <a:srgbClr val="FF0000"/>
                </a:solidFill>
              </a:rPr>
              <a:t>prisoners</a:t>
            </a:r>
            <a:r>
              <a:rPr lang="en-US" sz="6000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7014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t="7108" r="11397" b="15196"/>
          <a:stretch/>
        </p:blipFill>
        <p:spPr bwMode="auto">
          <a:xfrm>
            <a:off x="0" y="-1"/>
            <a:ext cx="9144000" cy="686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9115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t="7108" r="11397" b="15196"/>
          <a:stretch/>
        </p:blipFill>
        <p:spPr bwMode="auto">
          <a:xfrm>
            <a:off x="0" y="-1"/>
            <a:ext cx="3854711" cy="289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191000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en-US" sz="6700" dirty="0" smtClean="0">
                <a:solidFill>
                  <a:srgbClr val="FF0000"/>
                </a:solidFill>
              </a:rPr>
              <a:t>Joseph</a:t>
            </a:r>
            <a:r>
              <a:rPr lang="en-US" sz="6700" dirty="0" smtClean="0"/>
              <a:t> had 10 older brothers and 1 younger brother.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800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t="7108" r="11397" b="15196"/>
          <a:stretch/>
        </p:blipFill>
        <p:spPr bwMode="auto">
          <a:xfrm>
            <a:off x="0" y="-1"/>
            <a:ext cx="3854711" cy="289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114800"/>
            <a:ext cx="7848600" cy="1981200"/>
          </a:xfrm>
        </p:spPr>
        <p:txBody>
          <a:bodyPr>
            <a:normAutofit fontScale="90000"/>
          </a:bodyPr>
          <a:lstStyle/>
          <a:p>
            <a:pPr lvl="0"/>
            <a:r>
              <a:rPr lang="en-US" sz="5300" dirty="0" smtClean="0"/>
              <a:t>Jacob loved Joseph more than any of his other children and had a special gift made for him-a beautiful __________ of many colors.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515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t="7108" r="11397" b="15196"/>
          <a:stretch/>
        </p:blipFill>
        <p:spPr bwMode="auto">
          <a:xfrm>
            <a:off x="0" y="-1"/>
            <a:ext cx="3854711" cy="289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114800"/>
            <a:ext cx="7848600" cy="1981200"/>
          </a:xfrm>
        </p:spPr>
        <p:txBody>
          <a:bodyPr>
            <a:normAutofit fontScale="90000"/>
          </a:bodyPr>
          <a:lstStyle/>
          <a:p>
            <a:pPr lvl="0"/>
            <a:r>
              <a:rPr lang="en-US" sz="5300" dirty="0" smtClean="0"/>
              <a:t>Jacob loved Joseph more than any of his other children and had a special gift made for him-a beautiful </a:t>
            </a:r>
            <a:r>
              <a:rPr lang="en-US" sz="5300" dirty="0" smtClean="0">
                <a:solidFill>
                  <a:srgbClr val="FF0000"/>
                </a:solidFill>
              </a:rPr>
              <a:t>coat </a:t>
            </a:r>
            <a:r>
              <a:rPr lang="en-US" sz="5300" dirty="0" smtClean="0"/>
              <a:t>of many colors.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676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t="7108" r="11397" b="15196"/>
          <a:stretch/>
        </p:blipFill>
        <p:spPr bwMode="auto">
          <a:xfrm>
            <a:off x="0" y="-1"/>
            <a:ext cx="3854711" cy="289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267200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en-US" sz="6000" dirty="0" smtClean="0"/>
              <a:t>Joseph had a _______ and told his brothers about it and so they dislike Joseph even more.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062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t="7108" r="11397" b="15196"/>
          <a:stretch/>
        </p:blipFill>
        <p:spPr bwMode="auto">
          <a:xfrm>
            <a:off x="0" y="-1"/>
            <a:ext cx="3854711" cy="289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267200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en-US" sz="6000" dirty="0" smtClean="0"/>
              <a:t>Joseph had a </a:t>
            </a:r>
            <a:r>
              <a:rPr lang="en-US" sz="6000" dirty="0" smtClean="0">
                <a:solidFill>
                  <a:srgbClr val="FF0000"/>
                </a:solidFill>
              </a:rPr>
              <a:t>dream</a:t>
            </a:r>
            <a:r>
              <a:rPr lang="en-US" sz="6000" dirty="0" smtClean="0"/>
              <a:t> and told his brothers about it and so they dislike Joseph even more.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373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t="7108" r="11397" b="15196"/>
          <a:stretch/>
        </p:blipFill>
        <p:spPr bwMode="auto">
          <a:xfrm>
            <a:off x="0" y="-1"/>
            <a:ext cx="3854711" cy="289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86200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en-US" sz="5300" dirty="0" smtClean="0"/>
              <a:t>Joseph’s brothers sold him as a servant to a man from Egypt named________________.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944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9" t="7108" r="11397" b="15196"/>
          <a:stretch/>
        </p:blipFill>
        <p:spPr bwMode="auto">
          <a:xfrm>
            <a:off x="0" y="-1"/>
            <a:ext cx="3854711" cy="289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86200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en-US" sz="5300" dirty="0" smtClean="0"/>
              <a:t>Joseph’s brothers sold him as a servant to a man from Egypt named</a:t>
            </a:r>
            <a:r>
              <a:rPr lang="en-US" sz="5300" dirty="0">
                <a:solidFill>
                  <a:srgbClr val="FF0000"/>
                </a:solidFill>
              </a:rPr>
              <a:t> </a:t>
            </a:r>
            <a:r>
              <a:rPr lang="en-US" sz="5300" dirty="0" smtClean="0">
                <a:solidFill>
                  <a:srgbClr val="FF0000"/>
                </a:solidFill>
              </a:rPr>
              <a:t>Potiphar.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160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319</Words>
  <Application>Microsoft Office PowerPoint</Application>
  <PresentationFormat>On-screen Show (4:3)</PresentationFormat>
  <Paragraphs>20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________________ had 10 older brothers and 1 younger brother. </vt:lpstr>
      <vt:lpstr>Joseph had 10 older brothers and 1 younger brother. </vt:lpstr>
      <vt:lpstr>Jacob loved Joseph more than any of his other children and had a special gift made for him-a beautiful __________ of many colors. </vt:lpstr>
      <vt:lpstr>Jacob loved Joseph more than any of his other children and had a special gift made for him-a beautiful coat of many colors. </vt:lpstr>
      <vt:lpstr>Joseph had a _______ and told his brothers about it and so they dislike Joseph even more. </vt:lpstr>
      <vt:lpstr>Joseph had a dream and told his brothers about it and so they dislike Joseph even more. </vt:lpstr>
      <vt:lpstr>Joseph’s brothers sold him as a servant to a man from Egypt named________________. </vt:lpstr>
      <vt:lpstr>Joseph’s brothers sold him as a servant to a man from Egypt named Potiphar. </vt:lpstr>
      <vt:lpstr>The brother of Joseph lied to their dad and said that Joseph was killed by a wild_________. </vt:lpstr>
      <vt:lpstr>The brother of Joseph lied to their dad and said that Joseph was killed by  a wild animal. </vt:lpstr>
      <vt:lpstr>No matter what happens to Joseph ________ was always with him. </vt:lpstr>
      <vt:lpstr>No matter what happens to Joseph God was always with him. </vt:lpstr>
      <vt:lpstr>Potiphar liked Joseph so much that he placed him________ of his household. </vt:lpstr>
      <vt:lpstr>Potiphar liked Joseph so much that he placed him in charge of his household. </vt:lpstr>
      <vt:lpstr>One day Potiphar’s wife blamed him for something he did not do and caused Joseph to go to ________. </vt:lpstr>
      <vt:lpstr>One day Potiphar’s wife blamed him for something he did not do and caused Joseph to go to jail. </vt:lpstr>
      <vt:lpstr>__________ took care of Joseph in the good time and the bad. </vt:lpstr>
      <vt:lpstr>God took care of Joseph in the good time and the bad. </vt:lpstr>
      <vt:lpstr>The prison guard liked Joseph so much he put him in charge of all the other ____________. </vt:lpstr>
      <vt:lpstr>The prison guard liked Joseph so much he put him in charge of all the other prisoners. 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Sherilyn Dawson</dc:creator>
  <cp:lastModifiedBy>Sherilyn Dawson</cp:lastModifiedBy>
  <cp:revision>3</cp:revision>
  <dcterms:created xsi:type="dcterms:W3CDTF">2015-08-18T12:28:28Z</dcterms:created>
  <dcterms:modified xsi:type="dcterms:W3CDTF">2015-08-18T14:47:20Z</dcterms:modified>
</cp:coreProperties>
</file>